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ARCHANA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:731121205002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archana archu</cp:lastModifiedBy>
  <cp:revision>29</cp:revision>
  <dcterms:modified xsi:type="dcterms:W3CDTF">2024-04-09T03:48:48Z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